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96" y="17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B3ED06-6F36-147D-79FE-F3D7735D67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6F40C95-2CBA-200C-1C77-C47274D6F6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F1D9A01-7B34-888A-D229-26D61367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86CE1F3-9C6A-8AF9-B47E-842F27E53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8654DE6-2C23-0250-232C-FC560E70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194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362493-D3C3-6703-8F8D-AC9AE8BAB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3FF9697-B26E-1A58-4E38-B66765330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B6F9149-9B15-BB96-A0AA-858B44B40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A6BEB73-97B0-1196-E840-370192221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8C42BFD-0727-22B3-59C6-90DAABDFE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052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AD4B5D-BB02-56EB-DB9B-15D2D0909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1CC44EF-7CB0-548A-3452-4BE187B504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2A33E06-45C6-AD6F-603D-0C235A02E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239AA43-DAFA-E701-BCA1-FA35079D2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4F25166-5E7C-3165-B042-789661149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012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9143E2-770F-47C4-705B-2899906BA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6DE970-64B8-4756-430A-ACD60D514E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6E4DB02-1EE9-EAD6-0426-E3C1D11A8B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516E717-2561-C4D2-B9D8-9BE313D79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9F9CE6D-AF49-EF43-6BA4-C10C05EC4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290D1165-7F97-38B2-E1C5-41AEAEFEB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646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FFA8AF-81CF-9E3F-1DA7-759B3A77A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2ACDDB5-DC92-8ACC-8F3B-91BB4BABAE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601AA7A-5527-3AF9-8B90-1F564B9E8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C1B45BA-DA60-FD0B-29E3-BC23968F8C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6A3F3CB3-EA99-890E-18A9-339F9BD698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F81ABBC-7E14-0C23-9924-BAB1C0763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9E476F0-07DA-9933-3F06-B3B5F8315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1158AB80-1052-878A-C3EC-0B02D6E8B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39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E052FB-1E06-F3C3-021C-928127189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E3DA574-F584-BCA7-6C73-34D1C7F5A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1C60470-C47C-E6EB-21B9-3DEB3DD65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2C62CE8-4386-EF30-7B53-F9F2FCE59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323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ED0ECBB-3B10-61B5-5D14-CE721972C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FAEE1F1-2907-2F3F-426D-5D1D91CFC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D3F346B-DA43-FC08-54C2-BB28521D0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96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F948F4-1B9A-876A-01FB-7DF2E4A5F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DB01818-936A-16B9-8620-87DC65E3F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3FA6A60-B5DF-BEAB-E239-D3FE04D403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B59C04B-A511-7B67-9E65-254FAF257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DDC9292-3977-1B4B-7DC6-2F1578565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29A7C71F-F83B-273B-8181-A795E5B19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679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7AD89E-4ABF-B0F8-47F6-F3E3DDCD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E5564B62-5A6B-073A-2F1A-0539EC2B1D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53E4122-D95B-15B2-CBA0-84075A5D6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239FD1E-FD8B-21AC-CB53-579638A2C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369852F-321B-D55A-D7D1-703670831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51AE90B-CD88-8795-947C-D133775DB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545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473A6F-1247-5D2E-D388-2AF2CEEB7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97218D1-F5CD-5B92-C666-A53D09FBB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31ACAEF-E32F-107B-B74A-F2F3D3D7F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00AA9DA-7C2C-5669-582B-EC996A018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5C7B2E-E107-1D84-604B-AD7F42B33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461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6F5323F-BAB0-89A9-70F6-8A72D73C4E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94D3B72-9DA6-4601-8072-9AA81249BA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3C88624-B8C6-ACB3-B9BC-FC0F636B8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5DB8B71-C76B-0B30-6157-90CC1BE7F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B246D8D-EAF0-6097-580A-0C5248DC6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519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310534D-8512-849D-D91C-85578FD0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5F9A4FC-99E1-7181-633E-D015978845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179A179-BC95-B6F9-1231-7411130D05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C440AA-0746-4453-B792-2268263C1770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85F45ED-482D-0CB6-207A-BE2E216A1A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08B9E58-D5F6-B3F9-C1F0-51C0BA482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AF1D65-EC03-4430-9FE8-439CD9F90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5938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916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2">
            <a:extLst>
              <a:ext uri="{FF2B5EF4-FFF2-40B4-BE49-F238E27FC236}">
                <a16:creationId xmlns:a16="http://schemas.microsoft.com/office/drawing/2014/main" xmlns="" id="{8B6880F3-9E0C-CB44-EF88-DCE289EAAE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75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3">
            <a:extLst>
              <a:ext uri="{FF2B5EF4-FFF2-40B4-BE49-F238E27FC236}">
                <a16:creationId xmlns:a16="http://schemas.microsoft.com/office/drawing/2014/main" xmlns="" id="{B46F9A93-0968-0A8E-0757-7205A43DFE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935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4">
            <a:extLst>
              <a:ext uri="{FF2B5EF4-FFF2-40B4-BE49-F238E27FC236}">
                <a16:creationId xmlns:a16="http://schemas.microsoft.com/office/drawing/2014/main" xmlns="" id="{486E89D5-F434-1019-955A-F68F3A4EC0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860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5">
            <a:extLst>
              <a:ext uri="{FF2B5EF4-FFF2-40B4-BE49-F238E27FC236}">
                <a16:creationId xmlns:a16="http://schemas.microsoft.com/office/drawing/2014/main" xmlns="" id="{3688786C-1E1B-B7AF-169F-BF0BBE5593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48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6">
            <a:extLst>
              <a:ext uri="{FF2B5EF4-FFF2-40B4-BE49-F238E27FC236}">
                <a16:creationId xmlns:a16="http://schemas.microsoft.com/office/drawing/2014/main" xmlns="" id="{973E6E53-599D-2A8E-26FA-A5BE8BB3BE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424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7">
            <a:extLst>
              <a:ext uri="{FF2B5EF4-FFF2-40B4-BE49-F238E27FC236}">
                <a16:creationId xmlns:a16="http://schemas.microsoft.com/office/drawing/2014/main" xmlns="" id="{A60F15FB-DEA6-213A-D510-E7A16E6582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597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8">
            <a:extLst>
              <a:ext uri="{FF2B5EF4-FFF2-40B4-BE49-F238E27FC236}">
                <a16:creationId xmlns:a16="http://schemas.microsoft.com/office/drawing/2014/main" xmlns="" id="{75A9978E-A7DF-45B0-712E-170C283CE8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532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09">
            <a:extLst>
              <a:ext uri="{FF2B5EF4-FFF2-40B4-BE49-F238E27FC236}">
                <a16:creationId xmlns:a16="http://schemas.microsoft.com/office/drawing/2014/main" xmlns="" id="{D06A65DD-037B-FF3D-517F-801D659CD1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795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0">
            <a:extLst>
              <a:ext uri="{FF2B5EF4-FFF2-40B4-BE49-F238E27FC236}">
                <a16:creationId xmlns:a16="http://schemas.microsoft.com/office/drawing/2014/main" xmlns="" id="{00E65791-1DEC-90EB-273B-11FA973496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079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1">
            <a:extLst>
              <a:ext uri="{FF2B5EF4-FFF2-40B4-BE49-F238E27FC236}">
                <a16:creationId xmlns:a16="http://schemas.microsoft.com/office/drawing/2014/main" xmlns="" id="{2F425BA7-461B-BC1D-3570-7E43EC3D96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005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2">
            <a:extLst>
              <a:ext uri="{FF2B5EF4-FFF2-40B4-BE49-F238E27FC236}">
                <a16:creationId xmlns:a16="http://schemas.microsoft.com/office/drawing/2014/main" xmlns="" id="{22EB240B-7DA1-3E36-98A1-5C91F6F9E9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027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3">
            <a:extLst>
              <a:ext uri="{FF2B5EF4-FFF2-40B4-BE49-F238E27FC236}">
                <a16:creationId xmlns:a16="http://schemas.microsoft.com/office/drawing/2014/main" xmlns="" id="{7A33BEB2-54D5-B01B-3104-EBBD3B4FC8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432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4">
            <a:extLst>
              <a:ext uri="{FF2B5EF4-FFF2-40B4-BE49-F238E27FC236}">
                <a16:creationId xmlns:a16="http://schemas.microsoft.com/office/drawing/2014/main" xmlns="" id="{23370F68-9914-5BAF-579B-FFDE75F705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502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5">
            <a:extLst>
              <a:ext uri="{FF2B5EF4-FFF2-40B4-BE49-F238E27FC236}">
                <a16:creationId xmlns:a16="http://schemas.microsoft.com/office/drawing/2014/main" xmlns="" id="{514FB87A-DF73-D041-23E2-72310C5F0E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809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6">
            <a:extLst>
              <a:ext uri="{FF2B5EF4-FFF2-40B4-BE49-F238E27FC236}">
                <a16:creationId xmlns:a16="http://schemas.microsoft.com/office/drawing/2014/main" xmlns="" id="{7240A8F5-22E6-5668-BDAB-27BCF53A2D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496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7">
            <a:extLst>
              <a:ext uri="{FF2B5EF4-FFF2-40B4-BE49-F238E27FC236}">
                <a16:creationId xmlns:a16="http://schemas.microsoft.com/office/drawing/2014/main" xmlns="" id="{D83C0ECE-BAA2-AE07-69FB-F567EE6046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0881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8">
            <a:extLst>
              <a:ext uri="{FF2B5EF4-FFF2-40B4-BE49-F238E27FC236}">
                <a16:creationId xmlns:a16="http://schemas.microsoft.com/office/drawing/2014/main" xmlns="" id="{663FA0DF-22C3-06C8-B389-F2B8BA6151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8513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19">
            <a:extLst>
              <a:ext uri="{FF2B5EF4-FFF2-40B4-BE49-F238E27FC236}">
                <a16:creationId xmlns:a16="http://schemas.microsoft.com/office/drawing/2014/main" xmlns="" id="{368D3105-21F2-2E61-4557-7732B1F748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2098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0">
            <a:extLst>
              <a:ext uri="{FF2B5EF4-FFF2-40B4-BE49-F238E27FC236}">
                <a16:creationId xmlns:a16="http://schemas.microsoft.com/office/drawing/2014/main" xmlns="" id="{C2FC88CF-1CFE-B380-184B-B803DC0195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3309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1">
            <a:extLst>
              <a:ext uri="{FF2B5EF4-FFF2-40B4-BE49-F238E27FC236}">
                <a16:creationId xmlns:a16="http://schemas.microsoft.com/office/drawing/2014/main" xmlns="" id="{161D20C4-F5E5-7032-65A3-876D8A293A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2230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2">
            <a:extLst>
              <a:ext uri="{FF2B5EF4-FFF2-40B4-BE49-F238E27FC236}">
                <a16:creationId xmlns:a16="http://schemas.microsoft.com/office/drawing/2014/main" xmlns="" id="{7279D5A7-A061-D00E-9E28-5EA18F2AAD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690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3">
            <a:extLst>
              <a:ext uri="{FF2B5EF4-FFF2-40B4-BE49-F238E27FC236}">
                <a16:creationId xmlns:a16="http://schemas.microsoft.com/office/drawing/2014/main" xmlns="" id="{97E8B3F6-00B1-FC4D-247A-8D1207D28D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537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4">
            <a:extLst>
              <a:ext uri="{FF2B5EF4-FFF2-40B4-BE49-F238E27FC236}">
                <a16:creationId xmlns:a16="http://schemas.microsoft.com/office/drawing/2014/main" xmlns="" id="{3E52BFBE-E660-A5DC-5BC0-2D4E4715B0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4199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5">
            <a:extLst>
              <a:ext uri="{FF2B5EF4-FFF2-40B4-BE49-F238E27FC236}">
                <a16:creationId xmlns:a16="http://schemas.microsoft.com/office/drawing/2014/main" xmlns="" id="{AAF974BD-9873-33E7-E8C3-697ED4F4E8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8489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6">
            <a:extLst>
              <a:ext uri="{FF2B5EF4-FFF2-40B4-BE49-F238E27FC236}">
                <a16:creationId xmlns:a16="http://schemas.microsoft.com/office/drawing/2014/main" xmlns="" id="{40EE28F9-E0B1-FD12-11FB-39A30C50AD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3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7">
            <a:extLst>
              <a:ext uri="{FF2B5EF4-FFF2-40B4-BE49-F238E27FC236}">
                <a16:creationId xmlns:a16="http://schemas.microsoft.com/office/drawing/2014/main" xmlns="" id="{44553F39-5A08-B625-B870-03372309D2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0567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8">
            <a:extLst>
              <a:ext uri="{FF2B5EF4-FFF2-40B4-BE49-F238E27FC236}">
                <a16:creationId xmlns:a16="http://schemas.microsoft.com/office/drawing/2014/main" xmlns="" id="{36AE063B-9D8B-130C-B9A0-47C72549FB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733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29">
            <a:extLst>
              <a:ext uri="{FF2B5EF4-FFF2-40B4-BE49-F238E27FC236}">
                <a16:creationId xmlns:a16="http://schemas.microsoft.com/office/drawing/2014/main" xmlns="" id="{A4640DCC-4449-6C78-2E0A-310ED9AC7B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9656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0">
            <a:extLst>
              <a:ext uri="{FF2B5EF4-FFF2-40B4-BE49-F238E27FC236}">
                <a16:creationId xmlns:a16="http://schemas.microsoft.com/office/drawing/2014/main" xmlns="" id="{FCFFD0BF-D574-A5F7-5B16-4557BFE50A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061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1">
            <a:extLst>
              <a:ext uri="{FF2B5EF4-FFF2-40B4-BE49-F238E27FC236}">
                <a16:creationId xmlns:a16="http://schemas.microsoft.com/office/drawing/2014/main" xmlns="" id="{A375E573-B2A3-E75E-833C-8BAB9D07CC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623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2">
            <a:extLst>
              <a:ext uri="{FF2B5EF4-FFF2-40B4-BE49-F238E27FC236}">
                <a16:creationId xmlns:a16="http://schemas.microsoft.com/office/drawing/2014/main" xmlns="" id="{DD387C00-2DB0-DAEE-A6D4-ED85C0CFFE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9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3">
            <a:extLst>
              <a:ext uri="{FF2B5EF4-FFF2-40B4-BE49-F238E27FC236}">
                <a16:creationId xmlns:a16="http://schemas.microsoft.com/office/drawing/2014/main" xmlns="" id="{98023429-9BCC-7D2D-1E84-9E3AFB023A7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143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4">
            <a:extLst>
              <a:ext uri="{FF2B5EF4-FFF2-40B4-BE49-F238E27FC236}">
                <a16:creationId xmlns:a16="http://schemas.microsoft.com/office/drawing/2014/main" xmlns="" id="{09D70C8C-3AA7-108A-ACD9-B0D39384F0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4485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5">
            <a:extLst>
              <a:ext uri="{FF2B5EF4-FFF2-40B4-BE49-F238E27FC236}">
                <a16:creationId xmlns:a16="http://schemas.microsoft.com/office/drawing/2014/main" xmlns="" id="{696B70F8-89E7-AF3E-B119-158199C5C0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804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6">
            <a:extLst>
              <a:ext uri="{FF2B5EF4-FFF2-40B4-BE49-F238E27FC236}">
                <a16:creationId xmlns:a16="http://schemas.microsoft.com/office/drawing/2014/main" xmlns="" id="{8BAA7975-2B0A-2C2C-074D-259F127821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7228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7">
            <a:extLst>
              <a:ext uri="{FF2B5EF4-FFF2-40B4-BE49-F238E27FC236}">
                <a16:creationId xmlns:a16="http://schemas.microsoft.com/office/drawing/2014/main" xmlns="" id="{0471AC2D-8501-5B66-B988-A0E07FC252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3347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8">
            <a:extLst>
              <a:ext uri="{FF2B5EF4-FFF2-40B4-BE49-F238E27FC236}">
                <a16:creationId xmlns:a16="http://schemas.microsoft.com/office/drawing/2014/main" xmlns="" id="{BE912144-2CF2-7E3F-3100-FDA55EDC50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0042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39">
            <a:extLst>
              <a:ext uri="{FF2B5EF4-FFF2-40B4-BE49-F238E27FC236}">
                <a16:creationId xmlns:a16="http://schemas.microsoft.com/office/drawing/2014/main" xmlns="" id="{6D7798D2-1CF0-BC9F-4948-961152C1E9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296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0">
            <a:extLst>
              <a:ext uri="{FF2B5EF4-FFF2-40B4-BE49-F238E27FC236}">
                <a16:creationId xmlns:a16="http://schemas.microsoft.com/office/drawing/2014/main" xmlns="" id="{E2D669C9-8BDA-B31A-ADD6-9BE1BE6F3A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053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1">
            <a:extLst>
              <a:ext uri="{FF2B5EF4-FFF2-40B4-BE49-F238E27FC236}">
                <a16:creationId xmlns:a16="http://schemas.microsoft.com/office/drawing/2014/main" xmlns="" id="{3AF046E3-2D8F-03DD-2597-670C6819FD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496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2">
            <a:extLst>
              <a:ext uri="{FF2B5EF4-FFF2-40B4-BE49-F238E27FC236}">
                <a16:creationId xmlns:a16="http://schemas.microsoft.com/office/drawing/2014/main" xmlns="" id="{612A1792-3616-F9FB-AD89-CC90E43186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5322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3">
            <a:extLst>
              <a:ext uri="{FF2B5EF4-FFF2-40B4-BE49-F238E27FC236}">
                <a16:creationId xmlns:a16="http://schemas.microsoft.com/office/drawing/2014/main" xmlns="" id="{66615F5F-85F0-5959-7F67-94B02EF2C5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6972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4">
            <a:extLst>
              <a:ext uri="{FF2B5EF4-FFF2-40B4-BE49-F238E27FC236}">
                <a16:creationId xmlns:a16="http://schemas.microsoft.com/office/drawing/2014/main" xmlns="" id="{21B5D01E-813A-381B-EF6E-2E5F3F48E1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9569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5">
            <a:extLst>
              <a:ext uri="{FF2B5EF4-FFF2-40B4-BE49-F238E27FC236}">
                <a16:creationId xmlns:a16="http://schemas.microsoft.com/office/drawing/2014/main" xmlns="" id="{6C4E22A2-089E-C61D-A9F5-36795AD080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278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6">
            <a:extLst>
              <a:ext uri="{FF2B5EF4-FFF2-40B4-BE49-F238E27FC236}">
                <a16:creationId xmlns:a16="http://schemas.microsoft.com/office/drawing/2014/main" xmlns="" id="{5A09389F-DB4C-39A8-2991-3AB9F8695D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020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7">
            <a:extLst>
              <a:ext uri="{FF2B5EF4-FFF2-40B4-BE49-F238E27FC236}">
                <a16:creationId xmlns:a16="http://schemas.microsoft.com/office/drawing/2014/main" xmlns="" id="{0E437937-A17F-E243-2C0E-02F6AB5051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9083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8">
            <a:extLst>
              <a:ext uri="{FF2B5EF4-FFF2-40B4-BE49-F238E27FC236}">
                <a16:creationId xmlns:a16="http://schemas.microsoft.com/office/drawing/2014/main" xmlns="" id="{F60B28CD-526A-1284-7C79-DB1B7EDF0D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5245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49">
            <a:extLst>
              <a:ext uri="{FF2B5EF4-FFF2-40B4-BE49-F238E27FC236}">
                <a16:creationId xmlns:a16="http://schemas.microsoft.com/office/drawing/2014/main" xmlns="" id="{ACA1CD8F-FCB8-0561-32D3-033C99B46D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597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0">
            <a:extLst>
              <a:ext uri="{FF2B5EF4-FFF2-40B4-BE49-F238E27FC236}">
                <a16:creationId xmlns:a16="http://schemas.microsoft.com/office/drawing/2014/main" xmlns="" id="{A5C3C381-1E3C-9E7E-BF68-E5AF345933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78034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1">
            <a:extLst>
              <a:ext uri="{FF2B5EF4-FFF2-40B4-BE49-F238E27FC236}">
                <a16:creationId xmlns:a16="http://schemas.microsoft.com/office/drawing/2014/main" xmlns="" id="{CDA8C2FF-1358-70E7-ED2F-30AA56BFE5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37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2">
            <a:extLst>
              <a:ext uri="{FF2B5EF4-FFF2-40B4-BE49-F238E27FC236}">
                <a16:creationId xmlns:a16="http://schemas.microsoft.com/office/drawing/2014/main" xmlns="" id="{9CD70222-8C7E-09D0-194D-C4F214284A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89734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3">
            <a:extLst>
              <a:ext uri="{FF2B5EF4-FFF2-40B4-BE49-F238E27FC236}">
                <a16:creationId xmlns:a16="http://schemas.microsoft.com/office/drawing/2014/main" xmlns="" id="{EF28A764-8DCE-C845-4481-25CC7292BF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8040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4">
            <a:extLst>
              <a:ext uri="{FF2B5EF4-FFF2-40B4-BE49-F238E27FC236}">
                <a16:creationId xmlns:a16="http://schemas.microsoft.com/office/drawing/2014/main" xmlns="" id="{2DD9D395-68FE-78C2-CDF2-44FB3CBE56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60938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5">
            <a:extLst>
              <a:ext uri="{FF2B5EF4-FFF2-40B4-BE49-F238E27FC236}">
                <a16:creationId xmlns:a16="http://schemas.microsoft.com/office/drawing/2014/main" xmlns="" id="{10B588D0-4D56-507F-80AA-0000AB870A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20330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6">
            <a:extLst>
              <a:ext uri="{FF2B5EF4-FFF2-40B4-BE49-F238E27FC236}">
                <a16:creationId xmlns:a16="http://schemas.microsoft.com/office/drawing/2014/main" xmlns="" id="{F4B7D4BB-134C-3338-1782-E9C56A0C89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8093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7">
            <a:extLst>
              <a:ext uri="{FF2B5EF4-FFF2-40B4-BE49-F238E27FC236}">
                <a16:creationId xmlns:a16="http://schemas.microsoft.com/office/drawing/2014/main" xmlns="" id="{03E3FC27-5970-9F55-8B73-76744B55C2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97492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8">
            <a:extLst>
              <a:ext uri="{FF2B5EF4-FFF2-40B4-BE49-F238E27FC236}">
                <a16:creationId xmlns:a16="http://schemas.microsoft.com/office/drawing/2014/main" xmlns="" id="{18868A0D-C0EE-DF46-6094-8BA9B7D9CD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57103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59">
            <a:extLst>
              <a:ext uri="{FF2B5EF4-FFF2-40B4-BE49-F238E27FC236}">
                <a16:creationId xmlns:a16="http://schemas.microsoft.com/office/drawing/2014/main" xmlns="" id="{61AE37C0-9095-484C-B76F-EEFD509444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38739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60">
            <a:extLst>
              <a:ext uri="{FF2B5EF4-FFF2-40B4-BE49-F238E27FC236}">
                <a16:creationId xmlns:a16="http://schemas.microsoft.com/office/drawing/2014/main" xmlns="" id="{A02A1C8E-EA6E-C91E-47B8-1E2F1BA11B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62038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61">
            <a:extLst>
              <a:ext uri="{FF2B5EF4-FFF2-40B4-BE49-F238E27FC236}">
                <a16:creationId xmlns:a16="http://schemas.microsoft.com/office/drawing/2014/main" xmlns="" id="{E977F81B-9E26-8517-C952-967A0AC6B6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46924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62">
            <a:extLst>
              <a:ext uri="{FF2B5EF4-FFF2-40B4-BE49-F238E27FC236}">
                <a16:creationId xmlns:a16="http://schemas.microsoft.com/office/drawing/2014/main" xmlns="" id="{8DD09AB7-BB29-A936-2898-642501FAF5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0422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63">
            <a:extLst>
              <a:ext uri="{FF2B5EF4-FFF2-40B4-BE49-F238E27FC236}">
                <a16:creationId xmlns:a16="http://schemas.microsoft.com/office/drawing/2014/main" xmlns="" id="{3AA8B817-998A-D362-B6ED-7277D35486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78447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ssenger Charts.064">
            <a:extLst>
              <a:ext uri="{FF2B5EF4-FFF2-40B4-BE49-F238E27FC236}">
                <a16:creationId xmlns:a16="http://schemas.microsoft.com/office/drawing/2014/main" xmlns="" id="{EBFD5CE5-E5B1-1F52-426D-22A9480B6A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284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64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Brent Paschall</dc:creator>
  <cp:lastModifiedBy>Chris Reeves</cp:lastModifiedBy>
  <cp:revision>2</cp:revision>
  <dcterms:created xsi:type="dcterms:W3CDTF">2025-09-12T15:00:04Z</dcterms:created>
  <dcterms:modified xsi:type="dcterms:W3CDTF">2025-09-12T16:05:13Z</dcterms:modified>
</cp:coreProperties>
</file>